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5" r:id="rId4"/>
    <p:sldId id="257" r:id="rId5"/>
    <p:sldId id="281" r:id="rId6"/>
    <p:sldId id="258" r:id="rId7"/>
    <p:sldId id="296" r:id="rId8"/>
    <p:sldId id="260" r:id="rId9"/>
    <p:sldId id="27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D996-783D-AA48-8764-4FBB7767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Quiz</a:t>
            </a:r>
          </a:p>
        </p:txBody>
      </p:sp>
    </p:spTree>
    <p:extLst>
      <p:ext uri="{BB962C8B-B14F-4D97-AF65-F5344CB8AC3E}">
        <p14:creationId xmlns:p14="http://schemas.microsoft.com/office/powerpoint/2010/main" val="127394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on Slack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Not on the course slack?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bit.ly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mlpp</a:t>
            </a:r>
            <a:r>
              <a:rPr lang="en-US" b="1" dirty="0">
                <a:solidFill>
                  <a:srgbClr val="FF0000"/>
                </a:solidFill>
              </a:rPr>
              <a:t>-slack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Aaron’s office hours this Friday (tomorrow), 1-2pm ET (see slack for </a:t>
            </a:r>
            <a:r>
              <a:rPr lang="en-US">
                <a:solidFill>
                  <a:srgbClr val="000000"/>
                </a:solidFill>
              </a:rPr>
              <a:t>zoom link)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never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1324</Words>
  <Application>Microsoft Macintosh PowerPoint</Application>
  <PresentationFormat>Widescreen</PresentationFormat>
  <Paragraphs>234</Paragraphs>
  <Slides>28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Simple Light</vt:lpstr>
      <vt:lpstr>PowerPoint Presentation</vt:lpstr>
      <vt:lpstr>Reading Quiz</vt:lpstr>
      <vt:lpstr>PowerPoint Presentation</vt:lpstr>
      <vt:lpstr>Why Scoping is Critical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10</cp:revision>
  <dcterms:created xsi:type="dcterms:W3CDTF">2020-01-14T19:43:43Z</dcterms:created>
  <dcterms:modified xsi:type="dcterms:W3CDTF">2020-09-03T16:12:39Z</dcterms:modified>
</cp:coreProperties>
</file>